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60" d="100"/>
          <a:sy n="60" d="100"/>
        </p:scale>
        <p:origin x="749" y="610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1049851 w 2099702"/>
              <a:gd name="connsiteY0" fmla="*/ 528807 h 2115227"/>
              <a:gd name="connsiteX1" fmla="*/ 1049851 w 2099702"/>
              <a:gd name="connsiteY1" fmla="*/ 2115227 h 2115227"/>
              <a:gd name="connsiteX2" fmla="*/ 1049851 w 2099702"/>
              <a:gd name="connsiteY2" fmla="*/ 528807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702" h="2115227" extrusionOk="0">
                <a:moveTo>
                  <a:pt x="1049851" y="528807"/>
                </a:moveTo>
                <a:cubicBezTo>
                  <a:pt x="1186491" y="-741514"/>
                  <a:pt x="3101012" y="1017321"/>
                  <a:pt x="1049851" y="2115227"/>
                </a:cubicBezTo>
                <a:cubicBezTo>
                  <a:pt x="-1065208" y="383910"/>
                  <a:pt x="572663" y="-771991"/>
                  <a:pt x="1049851" y="528807"/>
                </a:cubicBezTo>
                <a:close/>
              </a:path>
            </a:pathLst>
          </a:custGeom>
          <a:noFill/>
          <a:ln w="76200">
            <a:noFill/>
            <a:extLst>
              <a:ext uri="{C807C97D-BFC1-408E-A445-0C87EB9F89A2}">
                <ask:lineSketchStyleProps xmlns:ask="http://schemas.microsoft.com/office/drawing/2018/sketchyshapes" sd="559668610">
                  <a:prstGeom prst="hear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7083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9</cp:revision>
  <dcterms:created xsi:type="dcterms:W3CDTF">2022-04-20T15:39:56Z</dcterms:created>
  <dcterms:modified xsi:type="dcterms:W3CDTF">2024-05-24T20:28:24Z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